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B6DBC4-677E-4477-83F9-223DC599844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36C153-0CE7-4BA8-AA03-3A6140C21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Great Depression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LDS Church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LDS Church’s Security Fund (Welfare Plan)</a:t>
            </a:r>
          </a:p>
          <a:p>
            <a:pPr lvl="1"/>
            <a:r>
              <a:rPr lang="en-US" dirty="0" smtClean="0"/>
              <a:t>Established farms, canneries, bishop’s storehouses</a:t>
            </a:r>
          </a:p>
          <a:p>
            <a:pPr lvl="1"/>
            <a:r>
              <a:rPr lang="en-US" dirty="0" smtClean="0"/>
              <a:t>Members volunteered to work and donate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This was not enough and still relied on Federal Government.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Fed. Gov. provide relief but did not end it.</a:t>
            </a:r>
          </a:p>
          <a:p>
            <a:r>
              <a:rPr lang="en-US" dirty="0" smtClean="0"/>
              <a:t>WWII ended the Great Depression.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Great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speculation lead to stock crash</a:t>
            </a:r>
          </a:p>
          <a:p>
            <a:r>
              <a:rPr lang="en-US" dirty="0" smtClean="0"/>
              <a:t>Wall Street crashed in October 1929</a:t>
            </a:r>
          </a:p>
          <a:p>
            <a:r>
              <a:rPr lang="en-US" dirty="0" smtClean="0"/>
              <a:t>Stocks people had bought were worth nothing</a:t>
            </a:r>
          </a:p>
          <a:p>
            <a:r>
              <a:rPr lang="en-US" dirty="0" smtClean="0"/>
              <a:t>Had a domino affect for rest of economy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Bank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Europe couldn’t repay loans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Customers couldn’t repay loans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Customers took money back all at once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smtClean="0"/>
              <a:t>This </a:t>
            </a:r>
            <a:r>
              <a:rPr lang="en-US" dirty="0" smtClean="0"/>
              <a:t>lead to a worldwide economic depression. Lasted the longest in the United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Depression in Utah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Utah was hit harder than most of the nation.</a:t>
            </a:r>
          </a:p>
          <a:p>
            <a:r>
              <a:rPr lang="en-US" dirty="0" smtClean="0"/>
              <a:t>Took jobs for lower pay and some children left home.</a:t>
            </a:r>
          </a:p>
          <a:p>
            <a:r>
              <a:rPr lang="en-US" dirty="0" smtClean="0"/>
              <a:t>Rationing was common for almost everyone.</a:t>
            </a:r>
          </a:p>
          <a:p>
            <a:r>
              <a:rPr lang="en-US" dirty="0" smtClean="0"/>
              <a:t>Federal Government does nothing.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government created work projects</a:t>
            </a:r>
          </a:p>
          <a:p>
            <a:r>
              <a:rPr lang="en-US" dirty="0" smtClean="0"/>
              <a:t>Many private charities collected money and food.</a:t>
            </a:r>
          </a:p>
          <a:p>
            <a:r>
              <a:rPr lang="en-US" dirty="0" smtClean="0"/>
              <a:t>Still was not enough and conditions started to worsen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you do to get out of the depression?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Independently write the top three areas you would focus on to help the economy recover.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With a partner decide on the top one between your six focus areas.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Discuss as a class some of the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Franklin Delano Roosevelt (FDR) elected president.</a:t>
            </a:r>
          </a:p>
          <a:p>
            <a:r>
              <a:rPr lang="en-US" dirty="0" smtClean="0"/>
              <a:t>Created a program of government assistance called the “New Deal”</a:t>
            </a:r>
          </a:p>
          <a:p>
            <a:pPr lvl="1"/>
            <a:r>
              <a:rPr lang="en-US" dirty="0" smtClean="0"/>
              <a:t>Civilian Conservation Corps (CCC)</a:t>
            </a:r>
          </a:p>
          <a:p>
            <a:pPr lvl="1"/>
            <a:r>
              <a:rPr lang="en-US" dirty="0" smtClean="0"/>
              <a:t>Works Progress Administration (WPA)</a:t>
            </a:r>
          </a:p>
          <a:p>
            <a:pPr lvl="1"/>
            <a:r>
              <a:rPr lang="en-US" dirty="0" smtClean="0"/>
              <a:t>Farm Security Administration (FSA)</a:t>
            </a:r>
          </a:p>
          <a:p>
            <a:pPr lvl="1"/>
            <a:r>
              <a:rPr lang="en-US" dirty="0" smtClean="0"/>
              <a:t>Federal Emergency Relief Administration (FERA)</a:t>
            </a:r>
          </a:p>
          <a:p>
            <a:pPr lvl="1"/>
            <a:r>
              <a:rPr lang="en-US" dirty="0" smtClean="0"/>
              <a:t>Federal Deposit Insurance Corp (FDIC)</a:t>
            </a:r>
          </a:p>
          <a:p>
            <a:pPr lvl="1"/>
            <a:r>
              <a:rPr lang="en-US" dirty="0" smtClean="0"/>
              <a:t>Social Security Act</a:t>
            </a:r>
          </a:p>
          <a:p>
            <a:pPr lvl="1"/>
            <a:r>
              <a:rPr lang="en-US" dirty="0" smtClean="0"/>
              <a:t>Unemployment Benefit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CC-Big_Post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351" y="457200"/>
            <a:ext cx="8252049" cy="6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the Government should of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303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Great Depression</vt:lpstr>
      <vt:lpstr>Causes of Great Depression</vt:lpstr>
      <vt:lpstr>Reason for Bank Failures</vt:lpstr>
      <vt:lpstr>Great Depression in Utah</vt:lpstr>
      <vt:lpstr>Slide 5</vt:lpstr>
      <vt:lpstr>What would you do to get out of the depression?</vt:lpstr>
      <vt:lpstr>The New Deal</vt:lpstr>
      <vt:lpstr>Slide 8</vt:lpstr>
      <vt:lpstr>What do you think the Government should of done?</vt:lpstr>
      <vt:lpstr>LDS Church Programs</vt:lpstr>
      <vt:lpstr>End of Depression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Depression</dc:title>
  <dc:creator>Jason Fife</dc:creator>
  <cp:lastModifiedBy>Jason Fife</cp:lastModifiedBy>
  <cp:revision>9</cp:revision>
  <dcterms:created xsi:type="dcterms:W3CDTF">2011-01-02T01:37:45Z</dcterms:created>
  <dcterms:modified xsi:type="dcterms:W3CDTF">2011-01-03T20:55:25Z</dcterms:modified>
</cp:coreProperties>
</file>